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1848"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6" autoAdjust="0"/>
    <p:restoredTop sz="96571" autoAdjust="0"/>
  </p:normalViewPr>
  <p:slideViewPr>
    <p:cSldViewPr snapToGrid="0" showGuides="1">
      <p:cViewPr varScale="1">
        <p:scale>
          <a:sx n="119" d="100"/>
          <a:sy n="119" d="100"/>
        </p:scale>
        <p:origin x="1048"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1/31/23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1/31/23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2.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Greg Watson </a:t>
            </a:r>
            <a:r>
              <a:rPr lang="en-US" sz="2000" dirty="0"/>
              <a:t>(he/him)</a:t>
            </a:r>
            <a:br>
              <a:rPr lang="en-US" sz="2000" u="sng" dirty="0"/>
            </a:br>
            <a:r>
              <a:rPr lang="en-US" sz="2000" dirty="0"/>
              <a:t>Oak Ridge National Laboratory</a:t>
            </a:r>
          </a:p>
          <a:p>
            <a:pPr>
              <a:spcBef>
                <a:spcPts val="2800"/>
              </a:spcBef>
            </a:pPr>
            <a:r>
              <a:rPr lang="en-US" sz="2000" dirty="0"/>
              <a:t>Better Scientific Software tutorial </a:t>
            </a:r>
            <a:r>
              <a:rPr lang="en-US" sz="2000"/>
              <a:t>@ ISC23</a:t>
            </a:r>
            <a:endParaRPr lang="en-US" sz="2000" dirty="0"/>
          </a:p>
          <a:p>
            <a:pPr>
              <a:spcBef>
                <a:spcPts val="2800"/>
              </a:spcBef>
            </a:pPr>
            <a:r>
              <a:rPr lang="en-US" sz="2000" dirty="0"/>
              <a:t>Contributors: David E. Bernholdt (ORNL), Patricia Grubel (LANL), Michael A. Heroux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https://sc22.supercomputing.org/submit/reproducibility-initiative/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Transactions on Mathematical Software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r>
              <a:rPr lang="en-US" sz="2000" dirty="0"/>
              <a:t> (useful resources)</a:t>
            </a:r>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2828</TotalTime>
  <Words>3519</Words>
  <Application>Microsoft Macintosh PowerPoint</Application>
  <PresentationFormat>Custom</PresentationFormat>
  <Paragraphs>348</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285</cp:revision>
  <cp:lastPrinted>2017-11-02T18:35:01Z</cp:lastPrinted>
  <dcterms:created xsi:type="dcterms:W3CDTF">2018-11-06T17:28:56Z</dcterms:created>
  <dcterms:modified xsi:type="dcterms:W3CDTF">2023-01-31T17:48:07Z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